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58" r:id="rId5"/>
    <p:sldId id="280" r:id="rId6"/>
    <p:sldId id="283" r:id="rId7"/>
    <p:sldId id="282" r:id="rId8"/>
    <p:sldId id="281" r:id="rId9"/>
  </p:sldIdLst>
  <p:sldSz cx="6858000" cy="9906000" type="A4"/>
  <p:notesSz cx="6888163" cy="100187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76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24" y="-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8F4D6-9999-4DB4-89DF-4C2D10E36615}" type="datetimeFigureOut">
              <a:rPr lang="th-TH" smtClean="0"/>
              <a:t>02/02/66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427C1-490A-4556-829D-14CF4960805B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8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microsoft.com/office/2007/relationships/hdphoto" Target="../media/hdphoto2.wdp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microsoft.com/office/2007/relationships/hdphoto" Target="../media/hdphoto2.wdp"/><Relationship Id="rId9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hdphoto" Target="../media/hdphoto12.wdp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openxmlformats.org/officeDocument/2006/relationships/image" Target="../media/image18.jpeg"/><Relationship Id="rId4" Type="http://schemas.microsoft.com/office/2007/relationships/hdphoto" Target="../media/hdphoto2.wdp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microsoft.com/office/2007/relationships/hdphoto" Target="../media/hdphoto14.wdp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รูปภาพประกอบด้วย กลางแจ้ง, ท้องฟ้า, หญ้า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DCDC669-3242-72B5-498B-93E1C3E4D8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4413" y="3150716"/>
            <a:ext cx="3111500" cy="2932177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  <a:softEdge rad="698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-36" y="568043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26571" y="2661131"/>
            <a:ext cx="6204857" cy="5079147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โครงการองค์กรปกครองส่วนท้องถิ่นรวมใจจัดการน้ำ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(สร้างธนาคารน้ำใต้ดิน 10 จุด) 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เพื่อถวายเป็นพระราชกุศล 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12 สิงหาคม 2565</a:t>
            </a:r>
          </a:p>
          <a:p>
            <a:pPr algn="ctr">
              <a:lnSpc>
                <a:spcPct val="90000"/>
              </a:lnSpc>
            </a:pPr>
            <a:endParaRPr lang="th-TH" sz="2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  <a:endParaRPr lang="th-TH" sz="20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3" name="สี่เหลี่ยมผืนผ้า 12"/>
          <p:cNvSpPr/>
          <p:nvPr/>
        </p:nvSpPr>
        <p:spPr>
          <a:xfrm>
            <a:off x="3074113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660627" y="2002288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86887" y="7507682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51E0AA3-4665-CC70-48BE-F537BE87EC3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5841436" y="325772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7" name="รูปภาพ 16" descr="รูปภาพประกอบด้วย ท้องฟ้า, พื้น, กลางแจ้ง,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36136C6-05C1-CFDE-E4F5-B92B943156E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3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colorTemperature colorTemp="6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16" y="7146002"/>
            <a:ext cx="3429000" cy="2571751"/>
          </a:xfrm>
          <a:prstGeom prst="rect">
            <a:avLst/>
          </a:prstGeom>
          <a:effectLst>
            <a:softEdge rad="6731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542581" y="3556168"/>
            <a:ext cx="57728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1.เพื่อเป็นการแสดงความจงรักภักดี โดยการสร้างธนาคารน้ำใต้ดินในพื้นที่ เพื่อถวายเป็นพระราชกุศลสมเด็จพระนางเจ้าสิริกิติ์ พระบรมราช</a:t>
            </a:r>
            <a:r>
              <a:rPr lang="th-TH" sz="2000" b="1" dirty="0" err="1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ชินี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นาถ พระบรมราชชนนีพันปีหลวง เนื่องในโอกาสมหามงคลเฉลิมพระชนมพรรษา 90 พรรษา 12 สิงหาคม 2565</a:t>
            </a:r>
          </a:p>
          <a:p>
            <a:pPr algn="thaiDist"/>
            <a:endParaRPr lang="th-TH" sz="20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thaiDist"/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2.เพื่อให้มีสถานที่เรียนรู้การจัดน้ำใต้ดินตามปรัชญาของเศรษฐกิจพอเพียง (ธนาคารน้ำใต้ดิน) ในพื้นที่องค์การบริหารส่วนตำบลทุ่งขนานและขยายผลสู่ประชาชนในพื้นที่ ทำให้ประชาชนมีคุณภาพชีวิตและรายได้เพิ่มมากขึ้น</a:t>
            </a:r>
          </a:p>
          <a:p>
            <a:pPr algn="thaiDist"/>
            <a:endParaRPr lang="th-TH" sz="2000" b="1" dirty="0">
              <a:solidFill>
                <a:schemeClr val="bg1">
                  <a:lumMod val="50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thaiDist"/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3.เพื่อให้การบริหารจัดการน้ำ การแก้ไขปัญหาน้ำท่วมขังในฤดูฝน การแก้ไขปัญหาการขาดแคลนน้ำในฤดูแล้ง ในพื้นที่องค์การบริหารส่วนตำบลทุ่งขนานมีประสิทธิภาพมากขึ้น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65407" y="2855025"/>
            <a:ext cx="12330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วัตถุประสงค์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3" name="สี่เหลี่ยมผืนผ้า 22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2660627" y="2083099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pic>
        <p:nvPicPr>
          <p:cNvPr id="29" name="รูปภาพ 2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D08B1C67-396C-44B4-C4E3-19D6E9D1628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รูปภาพ 5" descr="รูปภาพประกอบด้วย ต้นไม้, กลางแจ้ง, หญ้า, ท้องฟ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AE806DC-80DA-B113-5FD3-6838F5CA5E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56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95000"/>
                    </a14:imgEffect>
                    <a14:imgEffect>
                      <a14:brightnessContrast bright="1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00" y="6946899"/>
            <a:ext cx="3890997" cy="2723225"/>
          </a:xfrm>
          <a:prstGeom prst="rect">
            <a:avLst/>
          </a:prstGeom>
          <a:effectLst>
            <a:outerShdw dist="63500" dir="5400000" algn="ctr" rotWithShape="0">
              <a:srgbClr val="000000">
                <a:alpha val="43137"/>
              </a:srgbClr>
            </a:outerShdw>
            <a:softEdge rad="7747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1899" y="2512518"/>
            <a:ext cx="159370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หลักการ/แนวคิด</a:t>
            </a: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3" name="สี่เหลี่ยมผืนผ้า 22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2660627" y="2083099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1" y="3065048"/>
            <a:ext cx="6068291" cy="6334742"/>
          </a:xfrm>
          <a:prstGeom prst="rect">
            <a:avLst/>
          </a:prstGeom>
          <a:ln w="76200" cap="sq" cmpd="thickThin">
            <a:noFill/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BB03F08-F026-27A8-674B-9257CF3246B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867407" y="2447259"/>
            <a:ext cx="6625501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0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สถานที่ดำเนินการ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2 บ้านซับตารี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จำนวน 1 จุด</a:t>
            </a:r>
            <a:endParaRPr lang="en-US" sz="1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2308968" y="3901487"/>
            <a:ext cx="223971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ภาพกิจกรรม/ดำเนินงาน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1" name="สี่เหลี่ยมผืนผ้า 20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660627" y="2054880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260544"/>
              </p:ext>
            </p:extLst>
          </p:nvPr>
        </p:nvGraphicFramePr>
        <p:xfrm>
          <a:off x="815412" y="2903233"/>
          <a:ext cx="50558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บริเวณ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หมู่ที่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en-US" sz="16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lat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[Long]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บ้านนางสังวาลย์ ดีโพธิ์รัมย์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13.22773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102.32773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39420C-BC2F-EB2A-0325-ADB7BB0DA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2D7A82B-DCA8-6D75-4DC9-6E4E2F6E9703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9" y="4717837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8" name="รูปภาพ 7" descr="รูปภาพประกอบด้วย กลางแจ้ง, ต้นไม้, หญ้า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D139229-D89C-FEAD-A9AE-3D07DAE3FA3C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8074" y="4516857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4" name="รูปภาพ 3" descr="รูปภาพประกอบด้วย กลางแจ้ง, ก้อนหิน, ต้นไม้, ธรรมชาติ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6DD392D-D875-139C-4F8F-966FE7C4EB78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33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51" y="4717837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673743" y="2608628"/>
            <a:ext cx="6625501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0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สถานที่ดำเนินการ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5 บ้านถ่าน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จำนวน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2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จุด</a:t>
            </a:r>
            <a:endParaRPr lang="en-US" sz="1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1" name="สี่เหลี่ยมผืนผ้า 20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660627" y="2054880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54581"/>
              </p:ext>
            </p:extLst>
          </p:nvPr>
        </p:nvGraphicFramePr>
        <p:xfrm>
          <a:off x="996312" y="3077381"/>
          <a:ext cx="50558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บริเวณ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หมู่ที่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en-US" sz="16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lat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[Long]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จุดที่2-3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หน้าวัดป่าธรรมวิเวก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13.22797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102.31784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39420C-BC2F-EB2A-0325-ADB7BB0DA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585B891-1F9B-9F46-85AE-E594E797B3BA}"/>
              </a:ext>
            </a:extLst>
          </p:cNvPr>
          <p:cNvSpPr/>
          <p:nvPr/>
        </p:nvSpPr>
        <p:spPr>
          <a:xfrm>
            <a:off x="2309144" y="4221136"/>
            <a:ext cx="22397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ภาพกิจกรรม/ดำเนินงาน</a:t>
            </a:r>
          </a:p>
        </p:txBody>
      </p:sp>
      <p:pic>
        <p:nvPicPr>
          <p:cNvPr id="6" name="รูปภาพ 5" descr="รูปภาพประกอบด้วย ต้นไม้, กลางแจ้ง, พื้น,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5B4CE0C-5835-5092-2FDE-81532A2F461D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742" y="4966454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27" name="รูปภาพ 26" descr="รูปภาพประกอบด้วย ต้นไม้, กลางแจ้ง, บุคคล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ED69353-7633-0E7A-CAB4-83B0450EB0F3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4966699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60426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656809" y="2608628"/>
            <a:ext cx="6625501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0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สถานที่ดำเนินการ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5 บ้านถ่าน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จำนวน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2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จุด</a:t>
            </a:r>
            <a:endParaRPr lang="en-US" sz="1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1" name="สี่เหลี่ยมผืนผ้า 20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660627" y="2054880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69261"/>
              </p:ext>
            </p:extLst>
          </p:nvPr>
        </p:nvGraphicFramePr>
        <p:xfrm>
          <a:off x="996312" y="3077381"/>
          <a:ext cx="50558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บริเวณ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หมู่ที่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en-US" sz="16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lat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[Long]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จุดที่4-5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ประปาหมู่บ้าน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13.22751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102.32446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39420C-BC2F-EB2A-0325-ADB7BB0DA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1585B891-1F9B-9F46-85AE-E594E797B3BA}"/>
              </a:ext>
            </a:extLst>
          </p:cNvPr>
          <p:cNvSpPr/>
          <p:nvPr/>
        </p:nvSpPr>
        <p:spPr>
          <a:xfrm>
            <a:off x="2309144" y="4212669"/>
            <a:ext cx="22397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ภาพกิจกรรม/ดำเนินงาน</a:t>
            </a:r>
          </a:p>
        </p:txBody>
      </p:sp>
      <p:pic>
        <p:nvPicPr>
          <p:cNvPr id="14" name="รูปภาพ 13" descr="รูปภาพประกอบด้วย ต้นไม้, กลางแจ้ง, บุคคล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8839E7E-6E4F-AC4D-1E86-F435996E6430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360" y="4976702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9" name="รูปภาพ 8" descr="รูปภาพประกอบด้วย ข้อความ, หญ้า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7ADEF2E-AD67-1981-B6D3-FA90E27F036B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7" y="4968681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04181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767950" y="2583227"/>
            <a:ext cx="6625501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0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สถานที่ดำเนินการ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7 บ้านซับตารี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จำนวน 1 จุด</a:t>
            </a:r>
            <a:endParaRPr lang="en-US" sz="1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1" name="สี่เหลี่ยมผืนผ้า 20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660627" y="2054880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238824"/>
              </p:ext>
            </p:extLst>
          </p:nvPr>
        </p:nvGraphicFramePr>
        <p:xfrm>
          <a:off x="899814" y="3017163"/>
          <a:ext cx="50558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บริเวณ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หมู่ที่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en-US" sz="16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lat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[Long]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หน้าศาลาประชาคม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13.23587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102.304731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39420C-BC2F-EB2A-0325-ADB7BB0DA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รูปภาพ 5" descr="รูปภาพประกอบด้วย กลางแจ้ง, หญ้า, พื้น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0788E7B-6981-C086-894B-E965134672F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" y="4636120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57F36159-7DBA-70BD-24C7-EFA27224E6CB}"/>
              </a:ext>
            </a:extLst>
          </p:cNvPr>
          <p:cNvSpPr/>
          <p:nvPr/>
        </p:nvSpPr>
        <p:spPr>
          <a:xfrm>
            <a:off x="2309144" y="3916336"/>
            <a:ext cx="22397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ภาพกิจกรรม/ดำเนินงาน</a:t>
            </a:r>
          </a:p>
        </p:txBody>
      </p:sp>
      <p:pic>
        <p:nvPicPr>
          <p:cNvPr id="2" name="รูปภาพ 1" descr="รูปภาพประกอบด้วย ข้อความ, ต้นไม้, กลางแจ้ง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FBF74A4-1ADE-0398-9EB0-4ED9B3AE109E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0377" y="4378001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8" name="รูปภาพ 7" descr="รูปภาพประกอบด้วย ท้องฟ้า, พื้น, กลางแจ้ง, บุคคล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42BCFF6-86C2-9120-EE6D-185D66F0FAF8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951" y="4646706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818092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9232134"/>
            <a:ext cx="6858000" cy="67386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737669" y="9567446"/>
            <a:ext cx="4120331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chemeClr val="bg1">
                    <a:lumMod val="9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อำเภอสอยดาว จังหวัดจันทบุรี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-437747" y="2608628"/>
            <a:ext cx="6625501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0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สถานที่ดำเนินการ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13 บ้านบ่อยาง </a:t>
            </a:r>
            <a:r>
              <a:rPr lang="th-TH" sz="2000" b="1" dirty="0">
                <a:solidFill>
                  <a:schemeClr val="bg1">
                    <a:lumMod val="50000"/>
                  </a:schemeClr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จำนวน 4 จุด</a:t>
            </a:r>
            <a:endParaRPr lang="en-US" sz="1400" b="1" dirty="0">
              <a:solidFill>
                <a:schemeClr val="bg1">
                  <a:lumMod val="50000"/>
                </a:schemeClr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24216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96" b="84360" l="73067" r="99867">
                        <a14:foregroundMark x1="90800" y1="40521" x2="96533" y2="78199"/>
                        <a14:foregroundMark x1="86800" y1="50237" x2="84667" y2="78910"/>
                        <a14:foregroundMark x1="80267" y1="79858" x2="96800" y2="80569"/>
                        <a14:foregroundMark x1="79333" y1="46445" x2="75467" y2="58531"/>
                        <a14:foregroundMark x1="74400" y1="49763" x2="74800" y2="79147"/>
                        <a14:foregroundMark x1="94800" y1="46682" x2="98400" y2="75118"/>
                        <a14:foregroundMark x1="99200" y1="80095" x2="74933" y2="81991"/>
                        <a14:foregroundMark x1="98800" y1="82701" x2="77333" y2="82701"/>
                        <a14:backgroundMark x1="97067" y1="43365" x2="98400" y2="20616"/>
                        <a14:backgroundMark x1="77733" y1="41232" x2="76667" y2="13507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56" t="647" r="495" b="18573"/>
          <a:stretch>
            <a:fillRect/>
          </a:stretch>
        </p:blipFill>
        <p:spPr>
          <a:xfrm flipH="1">
            <a:off x="1234" y="78458"/>
            <a:ext cx="1497203" cy="258267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21" name="สี่เหลี่ยมผืนผ้า 20"/>
          <p:cNvSpPr/>
          <p:nvPr/>
        </p:nvSpPr>
        <p:spPr>
          <a:xfrm>
            <a:off x="1094208" y="46355"/>
            <a:ext cx="4860084" cy="1323439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โครงการองค์กรปกครองส่วนท้องถิ่นจันทบุรีรวมใจจัดการน้ำ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ตามหลักปรัชญาของเศรษฐกิจพอเพียง (สร้างธนาคารน้ำใต้ดิน 909 จุด)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เพื่อถวายเป็นพระราชกุศล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สมเด็จพระนางเจ้าสิริกิติ์ พระบรมราชินีนาถ พระบรมราชชนนีพันปีหลวง </a:t>
            </a:r>
          </a:p>
          <a:p>
            <a:pPr algn="ctr"/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เนื่องในโอกาสมหามงคลเฉลิมพระชนมพรรษา 90 พรรษา 12 สิงหาคม 2565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660627" y="2054880"/>
            <a:ext cx="4197373" cy="338554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r"/>
            <a:r>
              <a:rPr lang="th-TH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องค์การบริหารส่วนตำบลทุ่งขนาน  อำเภอสอยดาว  จังหวัดจันทบุรี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152363"/>
              </p:ext>
            </p:extLst>
          </p:nvPr>
        </p:nvGraphicFramePr>
        <p:xfrm>
          <a:off x="996312" y="3205625"/>
          <a:ext cx="505587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บริเวณ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หมู่ที่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</a:t>
                      </a:r>
                      <a:r>
                        <a:rPr lang="en-US" sz="16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lat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พิกัด</a:t>
                      </a:r>
                      <a:r>
                        <a:rPr lang="en-US" sz="16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[Long]</a:t>
                      </a:r>
                      <a:endParaRPr lang="th-TH" sz="1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ซ.นิคมเศรษฐกิจพอเพียง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13.25991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102.30426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ซ.นิคมเศรษฐกิจพอเพียง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13.26027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102.30332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ซ.นิคมเศรษฐกิจพอเพียง</a:t>
                      </a:r>
                      <a:endParaRPr kumimoji="0" lang="th-TH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13.26029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102.30312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645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จุดที่10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ซ.นิคมเศรษฐกิจพอเพียง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ม.13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13.26406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i="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102.29327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1383222"/>
                  </a:ext>
                </a:extLst>
              </a:tr>
            </a:tbl>
          </a:graphicData>
        </a:graphic>
      </p:graphicFrame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80" b="89869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83" t="6967" r="34136" b="8365"/>
          <a:stretch>
            <a:fillRect/>
          </a:stretch>
        </p:blipFill>
        <p:spPr>
          <a:xfrm>
            <a:off x="5755787" y="-6908"/>
            <a:ext cx="910414" cy="158601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939420C-BC2F-EB2A-0325-ADB7BB0DA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 t="49066" r="30508" b="31075"/>
          <a:stretch>
            <a:fillRect/>
          </a:stretch>
        </p:blipFill>
        <p:spPr>
          <a:xfrm>
            <a:off x="197304" y="8969768"/>
            <a:ext cx="889152" cy="9362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8EE46EFC-D308-23D6-0F38-15462B29B6FB}"/>
              </a:ext>
            </a:extLst>
          </p:cNvPr>
          <p:cNvSpPr/>
          <p:nvPr/>
        </p:nvSpPr>
        <p:spPr>
          <a:xfrm>
            <a:off x="2309141" y="5123308"/>
            <a:ext cx="22397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>
                    <a:lumMod val="5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ภาพกิจกรรม/ดำเนินงาน</a:t>
            </a:r>
          </a:p>
        </p:txBody>
      </p:sp>
      <p:pic>
        <p:nvPicPr>
          <p:cNvPr id="24" name="รูปภาพ 23" descr="รูปภาพประกอบด้วย ข้อความ, ต้นไม้, กลางแจ้ง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C0C1695-440C-141D-9DC1-CB0A62A33F01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3" y="5678110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  <p:pic>
        <p:nvPicPr>
          <p:cNvPr id="26" name="รูปภาพ 25" descr="รูปภาพประกอบด้วย พื้น, ต้นไม้, กลางแจ้ง, ดิ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8957EE1-85E3-A9B9-F63A-CD55D979288E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15" y="5678110"/>
            <a:ext cx="3294000" cy="321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00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0341934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1059</Words>
  <Application>Microsoft Office PowerPoint</Application>
  <PresentationFormat>กระดาษ A4 (210x297 มม.)</PresentationFormat>
  <Paragraphs>153</Paragraphs>
  <Slides>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TH SarabunIT๙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โภไคย ตั้งใจมงคล</cp:lastModifiedBy>
  <cp:revision>46</cp:revision>
  <cp:lastPrinted>2023-01-31T07:30:11Z</cp:lastPrinted>
  <dcterms:created xsi:type="dcterms:W3CDTF">2022-08-10T03:39:00Z</dcterms:created>
  <dcterms:modified xsi:type="dcterms:W3CDTF">2023-02-02T07:24:13Z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8482A17BA86646EAB38E89347180B5FA</vt:lpwstr>
  </property>
  <property fmtid="{D5CDD505-2E9C-101B-9397-08002B2CF9AE}" pid="3" name="KSOProductBuildVer">
    <vt:lpwstr>1054-11.2.0.11341</vt:lpwstr>
  </property>
</Properties>
</file>